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18" Type="http://schemas.openxmlformats.org/officeDocument/2006/relationships/image" Target="../media/image2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17" Type="http://schemas.openxmlformats.org/officeDocument/2006/relationships/image" Target="../media/image25.wmf"/><Relationship Id="rId2" Type="http://schemas.openxmlformats.org/officeDocument/2006/relationships/image" Target="../media/image10.wmf"/><Relationship Id="rId16" Type="http://schemas.openxmlformats.org/officeDocument/2006/relationships/image" Target="../media/image24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2C2E5-F479-4B9C-A425-74A29D219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8C2931-C344-45A2-BF07-237236F60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DB825-A8E8-432E-BF8E-4351431B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C1D82-0E19-4183-9D63-E748F93C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959FB-5439-4EF2-A1FE-2357BA72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346ED-5572-45ED-8506-27C08C4C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A88C84-96E6-47EC-B385-341115403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5871A-60FC-4C27-836B-C8E9277B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34FD9-0CB5-49CC-9FEF-815B3826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7C82D-8313-4ECF-B928-011716A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9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239920-A5F5-449E-A35F-97416BE9F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B974E6-6D91-4841-8A6A-5F3C3B7D4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68039-8719-4F57-B507-15E9237F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B86499-2034-4FF2-AA6F-125186C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F07C3C-C914-4436-8A84-E82FAEB7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30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F845-310C-4646-834A-A449C6EC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3EC94-D262-47C2-9FED-6101FA09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15EB9-89F0-4093-AAA4-C478EA9F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C7573-9AFB-4427-B78C-98223E4C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7C1A5-3B08-4491-85A0-F04584F9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0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B8BA2-E86A-47FB-884C-43EA76EF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934EE-2AD3-4178-84B2-A75EA69E2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5F7C-B721-45F1-A6B7-7E3A5318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9DF61-68E9-4346-8A8E-B9FD9A1F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21D27-9B93-44FE-9E56-10B21C72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8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4F05-E7DF-44F3-AF9E-0660B74F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56FC5-41EE-494E-B31C-610219CC2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32D24E-2A72-491C-AA06-365D1699B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556CFE-3D6F-429A-975A-F2A8CC87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78B06-0D0F-4D19-B6BE-3711E0FF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B589B-15C6-4C18-9502-4D32D958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8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39075-9219-473A-AC65-50BD773D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68A39-9544-4D4F-965F-9DD0B867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FB265E-17D8-4F6A-91D6-1FA227F5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1CCF0C-77E0-43A5-940D-5F7BDDDF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B3797-70A3-406B-9CE3-B85562C2E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B3C57A-ABF4-4B34-BFE5-DA85550F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A13FB4-E00B-43F6-93F6-642B3DC2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4E3EF2-7E7C-4FC6-A0B8-102D2F30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8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D8F89-225D-48C7-B33E-086F9CC7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CBE91-6B4E-4FD1-889B-BDA1C58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911598-F2C3-409F-A712-40E1D085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535E8B-5B70-4FA5-B6DE-C3DC43FA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913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EF0B32-1F8E-4A2E-AFCE-30C5B9A3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2BE7AE-EBF1-46EE-B14D-8D08A2AD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10A769-A9CE-41B8-AF42-11392B75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3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3560E-05A4-4BAE-AC70-CD3745E1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4C995-823A-4737-982D-1F78FB18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B4C39D-4568-4350-929B-2865F5C7B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98BB7-6D83-436A-A461-CDD546D2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6C2E1-1908-45BD-AD73-8CD6E077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B2F5E-D141-43AE-8A47-61F4565C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AB072-3F21-467D-9AD2-E11BBC03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3DE615-4BC2-43EE-85F1-F2A43D409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07CDE-3EB0-43CD-B405-DE68AF14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F24DC2-1C3C-4796-AAD2-6D44DA37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960036-14B4-4A07-9FCE-F05CE304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AF1E73-E84F-4A48-A5DA-5FB52B6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01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CA5017-9ABC-480F-8F2C-19BEC32C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CE1C8-E584-467A-BE28-DDCF1B95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1E3E4-1D74-4051-BD2E-E6B24B9D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1025B-5E49-430D-87BC-1F3C195A26E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332E7-BA8E-4B87-80A8-181E0D07D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F8514-2230-4C35-A5CF-E6D01A87D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1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4.bin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.wmf"/><Relationship Id="rId10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.bin"/><Relationship Id="rId18" Type="http://schemas.openxmlformats.org/officeDocument/2006/relationships/image" Target="../media/image15.wmf"/><Relationship Id="rId26" Type="http://schemas.openxmlformats.org/officeDocument/2006/relationships/image" Target="../media/image19.wmf"/><Relationship Id="rId39" Type="http://schemas.openxmlformats.org/officeDocument/2006/relationships/oleObject" Target="../embeddings/oleObject22.bin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18.wmf"/><Relationship Id="rId32" Type="http://schemas.openxmlformats.org/officeDocument/2006/relationships/image" Target="../media/image22.wmf"/><Relationship Id="rId37" Type="http://schemas.openxmlformats.org/officeDocument/2006/relationships/oleObject" Target="../embeddings/oleObject21.bin"/><Relationship Id="rId40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20.wmf"/><Relationship Id="rId36" Type="http://schemas.openxmlformats.org/officeDocument/2006/relationships/image" Target="../media/image24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20.bin"/><Relationship Id="rId8" Type="http://schemas.openxmlformats.org/officeDocument/2006/relationships/image" Target="../media/image10.wmf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268">
            <a:extLst>
              <a:ext uri="{FF2B5EF4-FFF2-40B4-BE49-F238E27FC236}">
                <a16:creationId xmlns:a16="http://schemas.microsoft.com/office/drawing/2014/main" id="{727C8874-0A22-4FD2-97D1-41BBCDBD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90" y="1008182"/>
            <a:ext cx="5876734" cy="3370769"/>
          </a:xfrm>
          <a:prstGeom prst="rect">
            <a:avLst/>
          </a:prstGeom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692447A6-C4BE-430F-8CE2-40F14CE0D36B}"/>
              </a:ext>
            </a:extLst>
          </p:cNvPr>
          <p:cNvSpPr/>
          <p:nvPr/>
        </p:nvSpPr>
        <p:spPr>
          <a:xfrm>
            <a:off x="714722" y="838905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Difference Equation</a:t>
            </a:r>
            <a:endParaRPr lang="zh-CN" altLang="en-US" sz="1600" dirty="0">
              <a:latin typeface="Times New Roman"/>
              <a:ea typeface="Microsoft YaHei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B459563D-4BFC-4438-83D1-A4E6AB886F7D}"/>
              </a:ext>
            </a:extLst>
          </p:cNvPr>
          <p:cNvSpPr/>
          <p:nvPr/>
        </p:nvSpPr>
        <p:spPr>
          <a:xfrm>
            <a:off x="3553101" y="838905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State space equation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C0175231-6AB2-41FF-B860-5F4D2A649DB6}"/>
              </a:ext>
            </a:extLst>
          </p:cNvPr>
          <p:cNvSpPr/>
          <p:nvPr/>
        </p:nvSpPr>
        <p:spPr>
          <a:xfrm>
            <a:off x="623304" y="2949721"/>
            <a:ext cx="2417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Recursive propagation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graphicFrame>
        <p:nvGraphicFramePr>
          <p:cNvPr id="273" name="对象 272">
            <a:extLst>
              <a:ext uri="{FF2B5EF4-FFF2-40B4-BE49-F238E27FC236}">
                <a16:creationId xmlns:a16="http://schemas.microsoft.com/office/drawing/2014/main" id="{852C9EC0-CA9F-4636-952D-0015F77A3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67991"/>
              </p:ext>
            </p:extLst>
          </p:nvPr>
        </p:nvGraphicFramePr>
        <p:xfrm>
          <a:off x="544940" y="3356544"/>
          <a:ext cx="2574378" cy="164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AxMath" r:id="rId4" imgW="3280680" imgH="2097000" progId="Equation.AxMath">
                  <p:embed/>
                </p:oleObj>
              </mc:Choice>
              <mc:Fallback>
                <p:oleObj name="AxMath" r:id="rId4" imgW="3280680" imgH="20970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2B1D841-2AB8-45D5-B1F8-96D7159DA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940" y="3356544"/>
                        <a:ext cx="2574378" cy="1643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4" name="图片 273">
            <a:extLst>
              <a:ext uri="{FF2B5EF4-FFF2-40B4-BE49-F238E27FC236}">
                <a16:creationId xmlns:a16="http://schemas.microsoft.com/office/drawing/2014/main" id="{1BD38DA0-3F0B-428C-AAC4-4205E701E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157" y="1343443"/>
            <a:ext cx="2704399" cy="1355501"/>
          </a:xfrm>
          <a:prstGeom prst="rect">
            <a:avLst/>
          </a:prstGeom>
        </p:spPr>
      </p:pic>
      <p:sp>
        <p:nvSpPr>
          <p:cNvPr id="275" name="矩形 274">
            <a:extLst>
              <a:ext uri="{FF2B5EF4-FFF2-40B4-BE49-F238E27FC236}">
                <a16:creationId xmlns:a16="http://schemas.microsoft.com/office/drawing/2014/main" id="{5D5A3A7E-8971-4296-BE8A-59F0AC3A1218}"/>
              </a:ext>
            </a:extLst>
          </p:cNvPr>
          <p:cNvSpPr/>
          <p:nvPr/>
        </p:nvSpPr>
        <p:spPr>
          <a:xfrm>
            <a:off x="3526953" y="2949721"/>
            <a:ext cx="2454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Disturbance estimation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276" name="图片 275">
            <a:extLst>
              <a:ext uri="{FF2B5EF4-FFF2-40B4-BE49-F238E27FC236}">
                <a16:creationId xmlns:a16="http://schemas.microsoft.com/office/drawing/2014/main" id="{A7AA77EF-6281-4E5F-BB16-E7FB2A4C2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70" y="1282688"/>
            <a:ext cx="2480001" cy="1490000"/>
          </a:xfrm>
          <a:prstGeom prst="rect">
            <a:avLst/>
          </a:prstGeom>
        </p:spPr>
      </p:pic>
      <p:pic>
        <p:nvPicPr>
          <p:cNvPr id="277" name="图片 276">
            <a:extLst>
              <a:ext uri="{FF2B5EF4-FFF2-40B4-BE49-F238E27FC236}">
                <a16:creationId xmlns:a16="http://schemas.microsoft.com/office/drawing/2014/main" id="{EA277435-2AA1-40C2-93D9-FB1062BA8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157" y="3547703"/>
            <a:ext cx="2870111" cy="912583"/>
          </a:xfrm>
          <a:prstGeom prst="rect">
            <a:avLst/>
          </a:prstGeom>
        </p:spPr>
      </p:pic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2477442F-F921-4E2B-B741-DA1BACCC6954}"/>
              </a:ext>
            </a:extLst>
          </p:cNvPr>
          <p:cNvGrpSpPr/>
          <p:nvPr/>
        </p:nvGrpSpPr>
        <p:grpSpPr>
          <a:xfrm>
            <a:off x="267175" y="5086111"/>
            <a:ext cx="5679029" cy="918509"/>
            <a:chOff x="2556424" y="5226289"/>
            <a:chExt cx="8043430" cy="1284204"/>
          </a:xfrm>
        </p:grpSpPr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5D6638CA-7DD4-4429-8117-12FC248E3B67}"/>
                </a:ext>
              </a:extLst>
            </p:cNvPr>
            <p:cNvGrpSpPr/>
            <p:nvPr/>
          </p:nvGrpSpPr>
          <p:grpSpPr>
            <a:xfrm>
              <a:off x="2556424" y="5685060"/>
              <a:ext cx="6355167" cy="825433"/>
              <a:chOff x="2556423" y="5494922"/>
              <a:chExt cx="6355167" cy="825433"/>
            </a:xfrm>
          </p:grpSpPr>
          <p:graphicFrame>
            <p:nvGraphicFramePr>
              <p:cNvPr id="282" name="对象 281">
                <a:extLst>
                  <a:ext uri="{FF2B5EF4-FFF2-40B4-BE49-F238E27FC236}">
                    <a16:creationId xmlns:a16="http://schemas.microsoft.com/office/drawing/2014/main" id="{1F0798E2-DE43-42A5-826D-B3D8DAF304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63362" y="5557595"/>
              <a:ext cx="5955004" cy="70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2" name="AxMath" r:id="rId9" imgW="4332600" imgH="474120" progId="Equation.AxMath">
                      <p:embed/>
                    </p:oleObj>
                  </mc:Choice>
                  <mc:Fallback>
                    <p:oleObj name="AxMath" r:id="rId9" imgW="4332600" imgH="474120" progId="Equation.AxMath">
                      <p:embed/>
                      <p:pic>
                        <p:nvPicPr>
                          <p:cNvPr id="18" name="对象 17">
                            <a:extLst>
                              <a:ext uri="{FF2B5EF4-FFF2-40B4-BE49-F238E27FC236}">
                                <a16:creationId xmlns:a16="http://schemas.microsoft.com/office/drawing/2014/main" id="{3002B919-92CD-453B-96D4-8C33B309990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763362" y="5557595"/>
                            <a:ext cx="5955004" cy="700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3" name="矩形: 圆角 47">
                <a:extLst>
                  <a:ext uri="{FF2B5EF4-FFF2-40B4-BE49-F238E27FC236}">
                    <a16:creationId xmlns:a16="http://schemas.microsoft.com/office/drawing/2014/main" id="{A7B05A40-5986-4AAA-BB76-A5CE7B97A541}"/>
                  </a:ext>
                </a:extLst>
              </p:cNvPr>
              <p:cNvSpPr/>
              <p:nvPr/>
            </p:nvSpPr>
            <p:spPr>
              <a:xfrm>
                <a:off x="2556423" y="5494922"/>
                <a:ext cx="6355167" cy="825433"/>
              </a:xfrm>
              <a:prstGeom prst="roundRect">
                <a:avLst>
                  <a:gd name="adj" fmla="val 10026"/>
                </a:avLst>
              </a:prstGeom>
              <a:noFill/>
              <a:ln w="19050">
                <a:solidFill>
                  <a:srgbClr val="74348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9110E36B-6E2D-408A-B328-CDEEBABC5A11}"/>
                </a:ext>
              </a:extLst>
            </p:cNvPr>
            <p:cNvSpPr/>
            <p:nvPr/>
          </p:nvSpPr>
          <p:spPr>
            <a:xfrm>
              <a:off x="8946050" y="5732634"/>
              <a:ext cx="1653804" cy="731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6C44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Prediction</a:t>
              </a:r>
            </a:p>
            <a:p>
              <a:pPr algn="ctr"/>
              <a:r>
                <a:rPr lang="en-US" altLang="zh-CN" sz="1400" b="1" dirty="0">
                  <a:solidFill>
                    <a:srgbClr val="6C44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Model</a:t>
              </a:r>
              <a:endParaRPr lang="zh-CN" altLang="en-US" sz="1400" b="1" dirty="0">
                <a:solidFill>
                  <a:srgbClr val="6C44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左大括号 280">
              <a:extLst>
                <a:ext uri="{FF2B5EF4-FFF2-40B4-BE49-F238E27FC236}">
                  <a16:creationId xmlns:a16="http://schemas.microsoft.com/office/drawing/2014/main" id="{E0796C03-78BD-4C77-AB39-2CC12C6EEEF5}"/>
                </a:ext>
              </a:extLst>
            </p:cNvPr>
            <p:cNvSpPr/>
            <p:nvPr/>
          </p:nvSpPr>
          <p:spPr>
            <a:xfrm rot="16200000">
              <a:off x="6649825" y="1600052"/>
              <a:ext cx="179337" cy="7431812"/>
            </a:xfrm>
            <a:prstGeom prst="leftBrace">
              <a:avLst>
                <a:gd name="adj1" fmla="val 50804"/>
                <a:gd name="adj2" fmla="val 50000"/>
              </a:avLst>
            </a:prstGeom>
            <a:ln w="19050">
              <a:solidFill>
                <a:srgbClr val="6C4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4" name="矩形 283">
            <a:extLst>
              <a:ext uri="{FF2B5EF4-FFF2-40B4-BE49-F238E27FC236}">
                <a16:creationId xmlns:a16="http://schemas.microsoft.com/office/drawing/2014/main" id="{EEB251EC-7995-4FC1-B241-F76A03BBB9F8}"/>
              </a:ext>
            </a:extLst>
          </p:cNvPr>
          <p:cNvSpPr/>
          <p:nvPr/>
        </p:nvSpPr>
        <p:spPr>
          <a:xfrm>
            <a:off x="10761504" y="5449256"/>
            <a:ext cx="1430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Compensation</a:t>
            </a:r>
          </a:p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Mechanism</a:t>
            </a:r>
            <a:endParaRPr lang="zh-CN" altLang="en-US" sz="14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  <p:sp>
        <p:nvSpPr>
          <p:cNvPr id="285" name="矩形: 圆角 47">
            <a:extLst>
              <a:ext uri="{FF2B5EF4-FFF2-40B4-BE49-F238E27FC236}">
                <a16:creationId xmlns:a16="http://schemas.microsoft.com/office/drawing/2014/main" id="{640D4DC6-D2FF-4266-8FDA-6013EF9E0C42}"/>
              </a:ext>
            </a:extLst>
          </p:cNvPr>
          <p:cNvSpPr/>
          <p:nvPr/>
        </p:nvSpPr>
        <p:spPr>
          <a:xfrm>
            <a:off x="6586102" y="5360986"/>
            <a:ext cx="4175402" cy="733611"/>
          </a:xfrm>
          <a:prstGeom prst="roundRect">
            <a:avLst>
              <a:gd name="adj" fmla="val 10026"/>
            </a:avLst>
          </a:prstGeom>
          <a:noFill/>
          <a:ln w="19050">
            <a:solidFill>
              <a:srgbClr val="7434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" name="十字形 285">
            <a:extLst>
              <a:ext uri="{FF2B5EF4-FFF2-40B4-BE49-F238E27FC236}">
                <a16:creationId xmlns:a16="http://schemas.microsoft.com/office/drawing/2014/main" id="{7D7E11B1-0B43-4436-9700-A02CA7E46EEC}"/>
              </a:ext>
            </a:extLst>
          </p:cNvPr>
          <p:cNvSpPr/>
          <p:nvPr/>
        </p:nvSpPr>
        <p:spPr>
          <a:xfrm>
            <a:off x="6064590" y="5578945"/>
            <a:ext cx="289316" cy="297692"/>
          </a:xfrm>
          <a:prstGeom prst="plus">
            <a:avLst>
              <a:gd name="adj" fmla="val 35306"/>
            </a:avLst>
          </a:prstGeom>
          <a:solidFill>
            <a:srgbClr val="743481">
              <a:alpha val="6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7434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7" name="对象 286">
            <a:extLst>
              <a:ext uri="{FF2B5EF4-FFF2-40B4-BE49-F238E27FC236}">
                <a16:creationId xmlns:a16="http://schemas.microsoft.com/office/drawing/2014/main" id="{6A405506-434E-4DC3-BDBD-AEEE73469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203531"/>
              </p:ext>
            </p:extLst>
          </p:nvPr>
        </p:nvGraphicFramePr>
        <p:xfrm>
          <a:off x="7057120" y="5743228"/>
          <a:ext cx="3418723" cy="27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AxMath" r:id="rId11" imgW="2724480" imgH="218160" progId="Equation.AxMath">
                  <p:embed/>
                </p:oleObj>
              </mc:Choice>
              <mc:Fallback>
                <p:oleObj name="AxMath" r:id="rId11" imgW="2724480" imgH="21816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E94CDD1-E6B2-44E4-AA3B-49A87D891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57120" y="5743228"/>
                        <a:ext cx="3418723" cy="27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对象 287">
            <a:extLst>
              <a:ext uri="{FF2B5EF4-FFF2-40B4-BE49-F238E27FC236}">
                <a16:creationId xmlns:a16="http://schemas.microsoft.com/office/drawing/2014/main" id="{5422F3A8-9F81-48F2-A6C3-A0527F73CC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40543"/>
              </p:ext>
            </p:extLst>
          </p:nvPr>
        </p:nvGraphicFramePr>
        <p:xfrm>
          <a:off x="7270820" y="5448267"/>
          <a:ext cx="2688810" cy="27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AxMath" r:id="rId13" imgW="2143800" imgH="218160" progId="Equation.AxMath">
                  <p:embed/>
                </p:oleObj>
              </mc:Choice>
              <mc:Fallback>
                <p:oleObj name="AxMath" r:id="rId13" imgW="2143800" imgH="21816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7461B55-8005-40E5-BB8E-3835ADCE3F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0820" y="5448267"/>
                        <a:ext cx="2688810" cy="27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矩形 288">
            <a:extLst>
              <a:ext uri="{FF2B5EF4-FFF2-40B4-BE49-F238E27FC236}">
                <a16:creationId xmlns:a16="http://schemas.microsoft.com/office/drawing/2014/main" id="{CDAECEB3-953D-463C-93E0-C3606D15DBAF}"/>
              </a:ext>
            </a:extLst>
          </p:cNvPr>
          <p:cNvSpPr/>
          <p:nvPr/>
        </p:nvSpPr>
        <p:spPr>
          <a:xfrm>
            <a:off x="8010233" y="4375920"/>
            <a:ext cx="2337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Principle of RIC method</a:t>
            </a:r>
            <a:endParaRPr lang="zh-CN" altLang="en-US" sz="14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5474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8CF62F-A712-4C5A-A473-7EBA845B4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318" y="3170785"/>
            <a:ext cx="11711364" cy="3660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1EDF6D-728A-4647-9A93-DECA66556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669" y="0"/>
            <a:ext cx="3602029" cy="2963119"/>
          </a:xfrm>
          <a:prstGeom prst="rect">
            <a:avLst/>
          </a:prstGeom>
        </p:spPr>
      </p:pic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F506B22-E0FB-4178-ABC3-D8AE914921C6}"/>
              </a:ext>
            </a:extLst>
          </p:cNvPr>
          <p:cNvGrpSpPr/>
          <p:nvPr/>
        </p:nvGrpSpPr>
        <p:grpSpPr>
          <a:xfrm>
            <a:off x="657507" y="33969"/>
            <a:ext cx="6095237" cy="2929150"/>
            <a:chOff x="4772307" y="-338188"/>
            <a:chExt cx="6095237" cy="2929150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3A1BA16-1D73-40B0-8FCB-5276C9464D54}"/>
                </a:ext>
              </a:extLst>
            </p:cNvPr>
            <p:cNvCxnSpPr>
              <a:cxnSpLocks/>
            </p:cNvCxnSpPr>
            <p:nvPr/>
          </p:nvCxnSpPr>
          <p:spPr>
            <a:xfrm>
              <a:off x="4904369" y="830202"/>
              <a:ext cx="42987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D17385B-73C3-43F9-BE15-896DF5316A1C}"/>
                </a:ext>
              </a:extLst>
            </p:cNvPr>
            <p:cNvSpPr/>
            <p:nvPr/>
          </p:nvSpPr>
          <p:spPr>
            <a:xfrm>
              <a:off x="5713182" y="77517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E6FDB3C4-3E4B-494A-8410-A2F18FEE34FB}"/>
                </a:ext>
              </a:extLst>
            </p:cNvPr>
            <p:cNvGrpSpPr/>
            <p:nvPr/>
          </p:nvGrpSpPr>
          <p:grpSpPr>
            <a:xfrm>
              <a:off x="6313660" y="650636"/>
              <a:ext cx="602411" cy="359130"/>
              <a:chOff x="3303032" y="2327985"/>
              <a:chExt cx="970383" cy="57849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C2B0B2F-E72F-43A6-9F91-7BCD439F7D2B}"/>
                  </a:ext>
                </a:extLst>
              </p:cNvPr>
              <p:cNvSpPr/>
              <p:nvPr/>
            </p:nvSpPr>
            <p:spPr>
              <a:xfrm>
                <a:off x="3303032" y="2327985"/>
                <a:ext cx="970383" cy="5784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7" name="对象 86">
                <a:extLst>
                  <a:ext uri="{FF2B5EF4-FFF2-40B4-BE49-F238E27FC236}">
                    <a16:creationId xmlns:a16="http://schemas.microsoft.com/office/drawing/2014/main" id="{04A0CB46-2C66-4287-8696-2CB6CC1B6D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451070"/>
                  </p:ext>
                </p:extLst>
              </p:nvPr>
            </p:nvGraphicFramePr>
            <p:xfrm>
              <a:off x="3425501" y="2381250"/>
              <a:ext cx="78105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6" name="AxMath" r:id="rId5" imgW="390240" imgH="235800" progId="Equation.AxMath">
                      <p:embed/>
                    </p:oleObj>
                  </mc:Choice>
                  <mc:Fallback>
                    <p:oleObj name="AxMath" r:id="rId5" imgW="390240" imgH="235800" progId="Equation.AxMath">
                      <p:embed/>
                      <p:pic>
                        <p:nvPicPr>
                          <p:cNvPr id="8" name="对象 7">
                            <a:extLst>
                              <a:ext uri="{FF2B5EF4-FFF2-40B4-BE49-F238E27FC236}">
                                <a16:creationId xmlns:a16="http://schemas.microsoft.com/office/drawing/2014/main" id="{D3E41867-DABE-4773-B8A1-0346475440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425501" y="2381250"/>
                            <a:ext cx="78105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30C91D4-7999-4482-BAC6-AE1FD3BC3670}"/>
                </a:ext>
              </a:extLst>
            </p:cNvPr>
            <p:cNvGrpSpPr/>
            <p:nvPr/>
          </p:nvGrpSpPr>
          <p:grpSpPr>
            <a:xfrm>
              <a:off x="9157319" y="643500"/>
              <a:ext cx="602411" cy="359130"/>
              <a:chOff x="3455432" y="2480385"/>
              <a:chExt cx="970383" cy="578498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BE465BF-5153-4095-85BC-A2374AD8C9D1}"/>
                  </a:ext>
                </a:extLst>
              </p:cNvPr>
              <p:cNvSpPr/>
              <p:nvPr/>
            </p:nvSpPr>
            <p:spPr>
              <a:xfrm>
                <a:off x="3455432" y="2480385"/>
                <a:ext cx="970383" cy="5784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90" name="对象 89">
                <a:extLst>
                  <a:ext uri="{FF2B5EF4-FFF2-40B4-BE49-F238E27FC236}">
                    <a16:creationId xmlns:a16="http://schemas.microsoft.com/office/drawing/2014/main" id="{977B2313-F186-4641-8ADD-89751F9AB0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5010932"/>
                  </p:ext>
                </p:extLst>
              </p:nvPr>
            </p:nvGraphicFramePr>
            <p:xfrm>
              <a:off x="3566332" y="2532063"/>
              <a:ext cx="80645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" name="AxMath" r:id="rId7" imgW="403200" imgH="235800" progId="Equation.AxMath">
                      <p:embed/>
                    </p:oleObj>
                  </mc:Choice>
                  <mc:Fallback>
                    <p:oleObj name="AxMath" r:id="rId7" imgW="403200" imgH="235800" progId="Equation.AxMath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1A8CBA44-9C2A-4A14-B61A-75E6885882C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566332" y="2532063"/>
                            <a:ext cx="80645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095B111C-DE7C-4183-A2BF-9F35C430CA80}"/>
                </a:ext>
              </a:extLst>
            </p:cNvPr>
            <p:cNvCxnSpPr>
              <a:cxnSpLocks/>
              <a:stCxn id="84" idx="6"/>
              <a:endCxn id="86" idx="1"/>
            </p:cNvCxnSpPr>
            <p:nvPr/>
          </p:nvCxnSpPr>
          <p:spPr>
            <a:xfrm flipV="1">
              <a:off x="5823235" y="830201"/>
              <a:ext cx="49042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AAB5DEE-11D1-4943-B8A5-B4DF91DC43D2}"/>
                </a:ext>
              </a:extLst>
            </p:cNvPr>
            <p:cNvCxnSpPr>
              <a:cxnSpLocks/>
              <a:stCxn id="86" idx="3"/>
              <a:endCxn id="94" idx="2"/>
            </p:cNvCxnSpPr>
            <p:nvPr/>
          </p:nvCxnSpPr>
          <p:spPr>
            <a:xfrm flipV="1">
              <a:off x="6916071" y="829721"/>
              <a:ext cx="353240" cy="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4596CB9-8356-4161-922D-8A5CCA1DA1C1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9759730" y="823065"/>
              <a:ext cx="901687" cy="71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3910F54-24F9-49A3-81EE-B44BE7E0A33D}"/>
                </a:ext>
              </a:extLst>
            </p:cNvPr>
            <p:cNvSpPr/>
            <p:nvPr/>
          </p:nvSpPr>
          <p:spPr>
            <a:xfrm>
              <a:off x="7269311" y="77469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D8CBBE0B-F7B2-4825-8AE0-0BDF87C7A1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235" y="813031"/>
              <a:ext cx="0" cy="80461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616F2C0-C041-47FE-A1E6-E165018EC188}"/>
                </a:ext>
              </a:extLst>
            </p:cNvPr>
            <p:cNvCxnSpPr>
              <a:cxnSpLocks/>
            </p:cNvCxnSpPr>
            <p:nvPr/>
          </p:nvCxnSpPr>
          <p:spPr>
            <a:xfrm>
              <a:off x="5760324" y="1617649"/>
              <a:ext cx="42669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14176CA2-7FE7-47BF-B175-F2BB8F227E01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V="1">
              <a:off x="5768209" y="885228"/>
              <a:ext cx="0" cy="7324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4A6ABCB3-F9DD-436A-8F4D-39535B804124}"/>
                </a:ext>
              </a:extLst>
            </p:cNvPr>
            <p:cNvSpPr txBox="1"/>
            <p:nvPr/>
          </p:nvSpPr>
          <p:spPr>
            <a:xfrm>
              <a:off x="5457854" y="553407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C8A5238-70FC-433F-99AD-6941633CD70A}"/>
                </a:ext>
              </a:extLst>
            </p:cNvPr>
            <p:cNvSpPr txBox="1"/>
            <p:nvPr/>
          </p:nvSpPr>
          <p:spPr>
            <a:xfrm>
              <a:off x="5538326" y="867623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454518B-CB6C-4A40-B1C0-45F8E7C3E367}"/>
                </a:ext>
              </a:extLst>
            </p:cNvPr>
            <p:cNvSpPr txBox="1"/>
            <p:nvPr/>
          </p:nvSpPr>
          <p:spPr>
            <a:xfrm>
              <a:off x="7036124" y="572948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E2B8948-7D18-409F-83B4-547A1EE1AA90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7324338" y="171446"/>
              <a:ext cx="0" cy="6032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FE0D619-D357-43F9-910D-38EC669EE1A6}"/>
                </a:ext>
              </a:extLst>
            </p:cNvPr>
            <p:cNvSpPr txBox="1"/>
            <p:nvPr/>
          </p:nvSpPr>
          <p:spPr>
            <a:xfrm>
              <a:off x="7255537" y="489102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3" name="对象 102">
              <a:extLst>
                <a:ext uri="{FF2B5EF4-FFF2-40B4-BE49-F238E27FC236}">
                  <a16:creationId xmlns:a16="http://schemas.microsoft.com/office/drawing/2014/main" id="{8E01BFF2-42B9-49BC-AC63-55B36E36F0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0587720"/>
                </p:ext>
              </p:extLst>
            </p:nvPr>
          </p:nvGraphicFramePr>
          <p:xfrm>
            <a:off x="4772307" y="683986"/>
            <a:ext cx="137972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" name="AxMath" r:id="rId9" imgW="110520" imgH="226800" progId="Equation.AxMath">
                    <p:embed/>
                  </p:oleObj>
                </mc:Choice>
                <mc:Fallback>
                  <p:oleObj name="AxMath" r:id="rId9" imgW="110520" imgH="226800" progId="Equation.AxMath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2CA65FB0-6308-427C-963F-696BB470FF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72307" y="683986"/>
                          <a:ext cx="137972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对象 103">
              <a:extLst>
                <a:ext uri="{FF2B5EF4-FFF2-40B4-BE49-F238E27FC236}">
                  <a16:creationId xmlns:a16="http://schemas.microsoft.com/office/drawing/2014/main" id="{7D24FC0F-57DB-407E-B23E-F5B937741C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2258015"/>
                </p:ext>
              </p:extLst>
            </p:nvPr>
          </p:nvGraphicFramePr>
          <p:xfrm>
            <a:off x="5913685" y="590079"/>
            <a:ext cx="128117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" name="AxMath" r:id="rId11" imgW="102600" imgH="226800" progId="Equation.AxMath">
                    <p:embed/>
                  </p:oleObj>
                </mc:Choice>
                <mc:Fallback>
                  <p:oleObj name="AxMath" r:id="rId11" imgW="102600" imgH="226800" progId="Equation.AxMath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F4D193A7-9D09-4C85-889F-7D0A0384C2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913685" y="590079"/>
                          <a:ext cx="128117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对象 104">
              <a:extLst>
                <a:ext uri="{FF2B5EF4-FFF2-40B4-BE49-F238E27FC236}">
                  <a16:creationId xmlns:a16="http://schemas.microsoft.com/office/drawing/2014/main" id="{4F2575C1-BE3E-4E01-A34F-3BFF0635C7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9543146"/>
                </p:ext>
              </p:extLst>
            </p:nvPr>
          </p:nvGraphicFramePr>
          <p:xfrm>
            <a:off x="10686209" y="675581"/>
            <a:ext cx="181335" cy="283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0" name="AxMath" r:id="rId13" imgW="146520" imgH="229320" progId="Equation.AxMath">
                    <p:embed/>
                  </p:oleObj>
                </mc:Choice>
                <mc:Fallback>
                  <p:oleObj name="AxMath" r:id="rId13" imgW="146520" imgH="229320" progId="Equation.AxMath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7B287527-890C-4AC7-B0FB-A15D155E4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686209" y="675581"/>
                          <a:ext cx="181335" cy="2838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64D4C2EF-F1A2-4050-B9C9-25575E5BA18B}"/>
                </a:ext>
              </a:extLst>
            </p:cNvPr>
            <p:cNvGrpSpPr/>
            <p:nvPr/>
          </p:nvGrpSpPr>
          <p:grpSpPr>
            <a:xfrm>
              <a:off x="6344563" y="-8119"/>
              <a:ext cx="602411" cy="359130"/>
              <a:chOff x="3303032" y="2327985"/>
              <a:chExt cx="970383" cy="57849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9314078-E7A6-4E58-8C03-C17B33BC8C8A}"/>
                  </a:ext>
                </a:extLst>
              </p:cNvPr>
              <p:cNvSpPr/>
              <p:nvPr/>
            </p:nvSpPr>
            <p:spPr>
              <a:xfrm>
                <a:off x="3303032" y="2327985"/>
                <a:ext cx="970383" cy="57849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08" name="对象 107">
                <a:extLst>
                  <a:ext uri="{FF2B5EF4-FFF2-40B4-BE49-F238E27FC236}">
                    <a16:creationId xmlns:a16="http://schemas.microsoft.com/office/drawing/2014/main" id="{82B3C4FC-E707-4907-ABAD-4C9253CB5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672696"/>
                  </p:ext>
                </p:extLst>
              </p:nvPr>
            </p:nvGraphicFramePr>
            <p:xfrm>
              <a:off x="3467221" y="2381023"/>
              <a:ext cx="69850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1" name="AxMath" r:id="rId15" imgW="349560" imgH="237240" progId="Equation.AxMath">
                      <p:embed/>
                    </p:oleObj>
                  </mc:Choice>
                  <mc:Fallback>
                    <p:oleObj name="AxMath" r:id="rId15" imgW="349560" imgH="237240" progId="Equation.AxMath">
                      <p:embed/>
                      <p:pic>
                        <p:nvPicPr>
                          <p:cNvPr id="29" name="对象 28">
                            <a:extLst>
                              <a:ext uri="{FF2B5EF4-FFF2-40B4-BE49-F238E27FC236}">
                                <a16:creationId xmlns:a16="http://schemas.microsoft.com/office/drawing/2014/main" id="{BEDA571B-7F8C-4C56-A5CC-4AA40B142FC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467221" y="2381023"/>
                            <a:ext cx="69850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DB6404E1-7697-43A5-B517-D7D6EEAD1535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91" y="171446"/>
              <a:ext cx="0" cy="66171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277EE67F-394A-48C0-8853-C84702C54405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041802" y="171446"/>
              <a:ext cx="30276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38BD912B-FC9D-4CBC-B36C-4407B42348F5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6946974" y="171446"/>
              <a:ext cx="377364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3FFFFA5-480F-4C09-8A72-AFFF3E009250}"/>
                </a:ext>
              </a:extLst>
            </p:cNvPr>
            <p:cNvSpPr txBox="1"/>
            <p:nvPr/>
          </p:nvSpPr>
          <p:spPr>
            <a:xfrm>
              <a:off x="5753924" y="1073960"/>
              <a:ext cx="1721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Feedback controller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95971FB-86F9-44E2-851C-012A41334BC1}"/>
                </a:ext>
              </a:extLst>
            </p:cNvPr>
            <p:cNvSpPr txBox="1"/>
            <p:nvPr/>
          </p:nvSpPr>
          <p:spPr>
            <a:xfrm>
              <a:off x="9162609" y="103920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Plant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6EFF7CD-3568-4693-98DD-93E2C43FBAD4}"/>
                </a:ext>
              </a:extLst>
            </p:cNvPr>
            <p:cNvSpPr/>
            <p:nvPr/>
          </p:nvSpPr>
          <p:spPr>
            <a:xfrm>
              <a:off x="7674574" y="77469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41CCF3A0-E5F3-4B43-98EE-E3CA0AA672DE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>
              <a:off x="7729601" y="492119"/>
              <a:ext cx="0" cy="282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F97F1A6-9095-4F8E-8508-FCFE25DD5570}"/>
                </a:ext>
              </a:extLst>
            </p:cNvPr>
            <p:cNvSpPr txBox="1"/>
            <p:nvPr/>
          </p:nvSpPr>
          <p:spPr>
            <a:xfrm>
              <a:off x="7692778" y="525963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7" name="对象 116">
              <a:extLst>
                <a:ext uri="{FF2B5EF4-FFF2-40B4-BE49-F238E27FC236}">
                  <a16:creationId xmlns:a16="http://schemas.microsoft.com/office/drawing/2014/main" id="{B5E116EF-B3EA-4272-AF65-B8B73DCCF1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934573"/>
                </p:ext>
              </p:extLst>
            </p:nvPr>
          </p:nvGraphicFramePr>
          <p:xfrm>
            <a:off x="7780271" y="410716"/>
            <a:ext cx="145856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2" name="AxMath" r:id="rId17" imgW="117720" imgH="226800" progId="Equation.AxMath">
                    <p:embed/>
                  </p:oleObj>
                </mc:Choice>
                <mc:Fallback>
                  <p:oleObj name="AxMath" r:id="rId17" imgW="117720" imgH="226800" progId="Equation.AxMath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C66B7BA-8B95-4B87-AC5F-4F954D7CB5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780271" y="410716"/>
                          <a:ext cx="145856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B7F67862-89A8-4F4E-91D8-B212A8B25F3F}"/>
                </a:ext>
              </a:extLst>
            </p:cNvPr>
            <p:cNvCxnSpPr>
              <a:cxnSpLocks/>
              <a:stCxn id="94" idx="6"/>
              <a:endCxn id="114" idx="2"/>
            </p:cNvCxnSpPr>
            <p:nvPr/>
          </p:nvCxnSpPr>
          <p:spPr>
            <a:xfrm>
              <a:off x="7379364" y="829721"/>
              <a:ext cx="2952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C4A98A3-0A01-456D-9928-89665D6D1933}"/>
                </a:ext>
              </a:extLst>
            </p:cNvPr>
            <p:cNvSpPr txBox="1"/>
            <p:nvPr/>
          </p:nvSpPr>
          <p:spPr>
            <a:xfrm>
              <a:off x="7472534" y="572948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61C2176-F80A-43A7-A6E8-25CB67142F97}"/>
                </a:ext>
              </a:extLst>
            </p:cNvPr>
            <p:cNvCxnSpPr>
              <a:cxnSpLocks/>
              <a:stCxn id="114" idx="6"/>
            </p:cNvCxnSpPr>
            <p:nvPr/>
          </p:nvCxnSpPr>
          <p:spPr>
            <a:xfrm>
              <a:off x="7784627" y="829721"/>
              <a:ext cx="3349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BB722999-ED0A-4BBC-B2CE-043A899DE117}"/>
                </a:ext>
              </a:extLst>
            </p:cNvPr>
            <p:cNvGrpSpPr/>
            <p:nvPr/>
          </p:nvGrpSpPr>
          <p:grpSpPr>
            <a:xfrm>
              <a:off x="5728516" y="-90923"/>
              <a:ext cx="305510" cy="522527"/>
              <a:chOff x="3569254" y="2191700"/>
              <a:chExt cx="492125" cy="841703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93EAAB8A-26D4-40CE-8506-FA277492552E}"/>
                  </a:ext>
                </a:extLst>
              </p:cNvPr>
              <p:cNvSpPr/>
              <p:nvPr/>
            </p:nvSpPr>
            <p:spPr>
              <a:xfrm>
                <a:off x="3569254" y="2191700"/>
                <a:ext cx="492125" cy="82901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23" name="对象 122">
                <a:extLst>
                  <a:ext uri="{FF2B5EF4-FFF2-40B4-BE49-F238E27FC236}">
                    <a16:creationId xmlns:a16="http://schemas.microsoft.com/office/drawing/2014/main" id="{E6CEEE6E-AA33-459E-9887-CECC7AEBD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865989"/>
                  </p:ext>
                </p:extLst>
              </p:nvPr>
            </p:nvGraphicFramePr>
            <p:xfrm>
              <a:off x="3569254" y="2201553"/>
              <a:ext cx="492125" cy="831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" name="AxMath" r:id="rId19" imgW="246240" imgH="416160" progId="Equation.AxMath">
                      <p:embed/>
                    </p:oleObj>
                  </mc:Choice>
                  <mc:Fallback>
                    <p:oleObj name="AxMath" r:id="rId19" imgW="246240" imgH="416160" progId="Equation.AxMath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2F6E2E7F-09CF-4675-877E-E279B88159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569254" y="2201553"/>
                            <a:ext cx="492125" cy="831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5D6957C3-AAEE-4335-8BDB-EA7B7683EC7C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91" y="171446"/>
              <a:ext cx="605852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CC5C58A-6C96-4820-BBB2-A6FCECF102C1}"/>
                </a:ext>
              </a:extLst>
            </p:cNvPr>
            <p:cNvGrpSpPr/>
            <p:nvPr/>
          </p:nvGrpSpPr>
          <p:grpSpPr>
            <a:xfrm>
              <a:off x="8123857" y="633943"/>
              <a:ext cx="602411" cy="359130"/>
              <a:chOff x="3455432" y="2480385"/>
              <a:chExt cx="970383" cy="5784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46BC4F63-4B70-4612-B1E0-FD9EC5760615}"/>
                  </a:ext>
                </a:extLst>
              </p:cNvPr>
              <p:cNvSpPr/>
              <p:nvPr/>
            </p:nvSpPr>
            <p:spPr>
              <a:xfrm>
                <a:off x="3455432" y="2480385"/>
                <a:ext cx="970383" cy="57849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127" name="对象 126">
                <a:extLst>
                  <a:ext uri="{FF2B5EF4-FFF2-40B4-BE49-F238E27FC236}">
                    <a16:creationId xmlns:a16="http://schemas.microsoft.com/office/drawing/2014/main" id="{E130A67A-6BFE-4964-BD78-E42CE63276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633533"/>
                  </p:ext>
                </p:extLst>
              </p:nvPr>
            </p:nvGraphicFramePr>
            <p:xfrm>
              <a:off x="3568330" y="2532329"/>
              <a:ext cx="803275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4" name="AxMath" r:id="rId21" imgW="401400" imgH="235800" progId="Equation.AxMath">
                      <p:embed/>
                    </p:oleObj>
                  </mc:Choice>
                  <mc:Fallback>
                    <p:oleObj name="AxMath" r:id="rId21" imgW="401400" imgH="23580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EBA6472D-87C5-4E8B-8992-42C8CB545F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568330" y="2532329"/>
                            <a:ext cx="803275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8" name="对象 127">
              <a:extLst>
                <a:ext uri="{FF2B5EF4-FFF2-40B4-BE49-F238E27FC236}">
                  <a16:creationId xmlns:a16="http://schemas.microsoft.com/office/drawing/2014/main" id="{884E473B-C411-4B0A-8A41-BA5DD65BB5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4259546"/>
                </p:ext>
              </p:extLst>
            </p:nvPr>
          </p:nvGraphicFramePr>
          <p:xfrm>
            <a:off x="6123033" y="-90923"/>
            <a:ext cx="137972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" name="AxMath" r:id="rId23" imgW="110520" imgH="227520" progId="Equation.AxMath">
                    <p:embed/>
                  </p:oleObj>
                </mc:Choice>
                <mc:Fallback>
                  <p:oleObj name="AxMath" r:id="rId23" imgW="110520" imgH="227520" progId="Equation.AxMath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AAB2FD2C-F475-440B-93E2-81D59EC65B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6123033" y="-90923"/>
                          <a:ext cx="137972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02DB8205-52F1-48DB-A3E7-4A8EAD3B1D3E}"/>
                </a:ext>
              </a:extLst>
            </p:cNvPr>
            <p:cNvCxnSpPr>
              <a:cxnSpLocks/>
            </p:cNvCxnSpPr>
            <p:nvPr/>
          </p:nvCxnSpPr>
          <p:spPr>
            <a:xfrm>
              <a:off x="8726268" y="829721"/>
              <a:ext cx="431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8699468-56C6-43BB-9A8B-CE1B85DD950A}"/>
                </a:ext>
              </a:extLst>
            </p:cNvPr>
            <p:cNvSpPr txBox="1"/>
            <p:nvPr/>
          </p:nvSpPr>
          <p:spPr>
            <a:xfrm>
              <a:off x="7850590" y="1039204"/>
              <a:ext cx="1172116" cy="42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Flexibility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compensator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C713CD7D-2F54-4D04-9DE9-4E6276265E51}"/>
                </a:ext>
              </a:extLst>
            </p:cNvPr>
            <p:cNvSpPr/>
            <p:nvPr/>
          </p:nvSpPr>
          <p:spPr>
            <a:xfrm>
              <a:off x="5338173" y="77517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9FC9AB79-98FD-419F-9578-39C31AD04EA2}"/>
                </a:ext>
              </a:extLst>
            </p:cNvPr>
            <p:cNvCxnSpPr>
              <a:cxnSpLocks/>
              <a:stCxn id="131" idx="6"/>
              <a:endCxn id="84" idx="2"/>
            </p:cNvCxnSpPr>
            <p:nvPr/>
          </p:nvCxnSpPr>
          <p:spPr>
            <a:xfrm>
              <a:off x="5448226" y="830202"/>
              <a:ext cx="2649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F8F7537-E5A0-466C-BA4E-95A8FA9DF7FE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200" y="829721"/>
              <a:ext cx="0" cy="1405074"/>
            </a:xfrm>
            <a:prstGeom prst="straightConnector1">
              <a:avLst/>
            </a:prstGeom>
            <a:ln w="28575">
              <a:solidFill>
                <a:srgbClr val="E5474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4" name="对象 133">
              <a:extLst>
                <a:ext uri="{FF2B5EF4-FFF2-40B4-BE49-F238E27FC236}">
                  <a16:creationId xmlns:a16="http://schemas.microsoft.com/office/drawing/2014/main" id="{E67E53AF-962A-4241-97C9-BDDCF630E7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2621631"/>
                </p:ext>
              </p:extLst>
            </p:nvPr>
          </p:nvGraphicFramePr>
          <p:xfrm>
            <a:off x="7342139" y="327963"/>
            <a:ext cx="216813" cy="283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6" name="AxMath" r:id="rId25" imgW="174240" imgH="228960" progId="Equation.AxMath">
                    <p:embed/>
                  </p:oleObj>
                </mc:Choice>
                <mc:Fallback>
                  <p:oleObj name="AxMath" r:id="rId25" imgW="174240" imgH="22896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4899F728-4E7A-453D-9B3E-4874BE5829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342139" y="327963"/>
                          <a:ext cx="216813" cy="2838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4728ABA-9336-4D60-82CA-93C08726ED19}"/>
                </a:ext>
              </a:extLst>
            </p:cNvPr>
            <p:cNvSpPr/>
            <p:nvPr/>
          </p:nvSpPr>
          <p:spPr>
            <a:xfrm>
              <a:off x="5768208" y="1757238"/>
              <a:ext cx="4255183" cy="8337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B4DC12E-294C-4365-9426-5C7845D6ECD4}"/>
                </a:ext>
              </a:extLst>
            </p:cNvPr>
            <p:cNvCxnSpPr>
              <a:cxnSpLocks/>
              <a:endCxn id="131" idx="4"/>
            </p:cNvCxnSpPr>
            <p:nvPr/>
          </p:nvCxnSpPr>
          <p:spPr>
            <a:xfrm flipV="1">
              <a:off x="5393200" y="885228"/>
              <a:ext cx="0" cy="1349567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7" name="对象 136">
              <a:extLst>
                <a:ext uri="{FF2B5EF4-FFF2-40B4-BE49-F238E27FC236}">
                  <a16:creationId xmlns:a16="http://schemas.microsoft.com/office/drawing/2014/main" id="{65E137AC-A4F0-4E59-A3E0-52175B1DFB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002312"/>
                </p:ext>
              </p:extLst>
            </p:nvPr>
          </p:nvGraphicFramePr>
          <p:xfrm>
            <a:off x="5450102" y="984196"/>
            <a:ext cx="128117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7" name="AxMath" r:id="rId27" imgW="103320" imgH="226800" progId="Equation.AxMath">
                    <p:embed/>
                  </p:oleObj>
                </mc:Choice>
                <mc:Fallback>
                  <p:oleObj name="AxMath" r:id="rId27" imgW="103320" imgH="226800" progId="Equation.AxMath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69792FB3-A614-4200-B01A-A07F8A3590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5450102" y="984196"/>
                          <a:ext cx="128117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3FC3FC87-C12E-4180-92E0-0D1371F345F3}"/>
                </a:ext>
              </a:extLst>
            </p:cNvPr>
            <p:cNvSpPr txBox="1"/>
            <p:nvPr/>
          </p:nvSpPr>
          <p:spPr>
            <a:xfrm>
              <a:off x="5097499" y="560649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70C9BD6E-2769-4AA3-8CA8-A59F73E2947F}"/>
                </a:ext>
              </a:extLst>
            </p:cNvPr>
            <p:cNvSpPr txBox="1"/>
            <p:nvPr/>
          </p:nvSpPr>
          <p:spPr>
            <a:xfrm>
              <a:off x="5148841" y="869556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73CB739-B5BE-48C5-A138-478ED0167AFC}"/>
                </a:ext>
              </a:extLst>
            </p:cNvPr>
            <p:cNvSpPr/>
            <p:nvPr/>
          </p:nvSpPr>
          <p:spPr>
            <a:xfrm>
              <a:off x="7908067" y="349251"/>
              <a:ext cx="2024635" cy="1125946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284C69B-D714-4B8B-8285-280DCC053F7D}"/>
                </a:ext>
              </a:extLst>
            </p:cNvPr>
            <p:cNvSpPr/>
            <p:nvPr/>
          </p:nvSpPr>
          <p:spPr>
            <a:xfrm>
              <a:off x="4790697" y="-325615"/>
              <a:ext cx="2867509" cy="922304"/>
            </a:xfrm>
            <a:prstGeom prst="rect">
              <a:avLst/>
            </a:prstGeom>
            <a:noFill/>
            <a:ln w="28575">
              <a:solidFill>
                <a:srgbClr val="54823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B19CB33-96CF-488D-BE79-7C4326A01954}"/>
                </a:ext>
              </a:extLst>
            </p:cNvPr>
            <p:cNvSpPr txBox="1"/>
            <p:nvPr/>
          </p:nvSpPr>
          <p:spPr>
            <a:xfrm>
              <a:off x="7932267" y="349251"/>
              <a:ext cx="1324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Modified plant</a:t>
              </a:r>
              <a:endParaRPr lang="zh-CN" alt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C81133B7-A107-4DB8-9B19-FBD4F827B646}"/>
                </a:ext>
              </a:extLst>
            </p:cNvPr>
            <p:cNvSpPr txBox="1"/>
            <p:nvPr/>
          </p:nvSpPr>
          <p:spPr>
            <a:xfrm>
              <a:off x="4790697" y="-338188"/>
              <a:ext cx="2895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Friction feedforward compensation</a:t>
              </a:r>
              <a:endParaRPr lang="zh-CN" altLang="en-US" sz="14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B32E409B-E58F-484F-AF69-AECB5264CE38}"/>
                </a:ext>
              </a:extLst>
            </p:cNvPr>
            <p:cNvSpPr/>
            <p:nvPr/>
          </p:nvSpPr>
          <p:spPr>
            <a:xfrm>
              <a:off x="9101008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10B65761-98B2-4CA5-83E0-55B501379388}"/>
                </a:ext>
              </a:extLst>
            </p:cNvPr>
            <p:cNvSpPr/>
            <p:nvPr/>
          </p:nvSpPr>
          <p:spPr>
            <a:xfrm>
              <a:off x="7950524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07DDA28F-BBCE-4C56-AB60-3C603A6F1F7D}"/>
                </a:ext>
              </a:extLst>
            </p:cNvPr>
            <p:cNvSpPr/>
            <p:nvPr/>
          </p:nvSpPr>
          <p:spPr>
            <a:xfrm>
              <a:off x="5937652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A7FC9CF5-7297-4EA1-804A-0B98B661CFE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H="1">
              <a:off x="9894310" y="2234795"/>
              <a:ext cx="416890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C5F143CB-7F7E-4ECE-B8AC-170F8EB02263}"/>
                </a:ext>
              </a:extLst>
            </p:cNvPr>
            <p:cNvCxnSpPr>
              <a:cxnSpLocks/>
              <a:stCxn id="144" idx="1"/>
              <a:endCxn id="145" idx="3"/>
            </p:cNvCxnSpPr>
            <p:nvPr/>
          </p:nvCxnSpPr>
          <p:spPr>
            <a:xfrm flipH="1">
              <a:off x="8743826" y="2234795"/>
              <a:ext cx="357182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9" name="对象 148">
              <a:extLst>
                <a:ext uri="{FF2B5EF4-FFF2-40B4-BE49-F238E27FC236}">
                  <a16:creationId xmlns:a16="http://schemas.microsoft.com/office/drawing/2014/main" id="{F8F04C6D-F629-4F76-82C5-5A4A4FE70A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4007967"/>
                </p:ext>
              </p:extLst>
            </p:nvPr>
          </p:nvGraphicFramePr>
          <p:xfrm>
            <a:off x="8808572" y="1973936"/>
            <a:ext cx="268060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8" name="AxMath" r:id="rId29" imgW="215640" imgH="234360" progId="Equation.AxMath">
                    <p:embed/>
                  </p:oleObj>
                </mc:Choice>
                <mc:Fallback>
                  <p:oleObj name="AxMath" r:id="rId29" imgW="215640" imgH="234360" progId="Equation.AxMath">
                    <p:embed/>
                    <p:pic>
                      <p:nvPicPr>
                        <p:cNvPr id="88" name="对象 87">
                          <a:extLst>
                            <a:ext uri="{FF2B5EF4-FFF2-40B4-BE49-F238E27FC236}">
                              <a16:creationId xmlns:a16="http://schemas.microsoft.com/office/drawing/2014/main" id="{F954EBB1-8906-49FD-A6A8-4DD89A76FB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8808572" y="1973936"/>
                          <a:ext cx="268060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对象 149">
              <a:extLst>
                <a:ext uri="{FF2B5EF4-FFF2-40B4-BE49-F238E27FC236}">
                  <a16:creationId xmlns:a16="http://schemas.microsoft.com/office/drawing/2014/main" id="{79EBE40F-ECFB-4F65-A467-96D46398A3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5907795"/>
                </p:ext>
              </p:extLst>
            </p:nvPr>
          </p:nvGraphicFramePr>
          <p:xfrm>
            <a:off x="8809510" y="2264001"/>
            <a:ext cx="266089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9" name="AxMath" r:id="rId31" imgW="214920" imgH="234360" progId="Equation.AxMath">
                    <p:embed/>
                  </p:oleObj>
                </mc:Choice>
                <mc:Fallback>
                  <p:oleObj name="AxMath" r:id="rId31" imgW="214920" imgH="234360" progId="Equation.AxMath">
                    <p:embed/>
                    <p:pic>
                      <p:nvPicPr>
                        <p:cNvPr id="89" name="对象 88">
                          <a:extLst>
                            <a:ext uri="{FF2B5EF4-FFF2-40B4-BE49-F238E27FC236}">
                              <a16:creationId xmlns:a16="http://schemas.microsoft.com/office/drawing/2014/main" id="{285E0DD6-86D9-49A6-86AC-C81EAD84A7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8809510" y="2264001"/>
                          <a:ext cx="266089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5739971-05D4-469A-B49F-ABFAA8305645}"/>
                </a:ext>
              </a:extLst>
            </p:cNvPr>
            <p:cNvCxnSpPr>
              <a:cxnSpLocks/>
              <a:stCxn id="145" idx="1"/>
              <a:endCxn id="157" idx="3"/>
            </p:cNvCxnSpPr>
            <p:nvPr/>
          </p:nvCxnSpPr>
          <p:spPr>
            <a:xfrm flipH="1">
              <a:off x="7600121" y="2234795"/>
              <a:ext cx="350403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2" name="对象 151">
              <a:extLst>
                <a:ext uri="{FF2B5EF4-FFF2-40B4-BE49-F238E27FC236}">
                  <a16:creationId xmlns:a16="http://schemas.microsoft.com/office/drawing/2014/main" id="{AEB977F0-242F-45E8-8BAF-B2144AEEEF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4132968"/>
                </p:ext>
              </p:extLst>
            </p:nvPr>
          </p:nvGraphicFramePr>
          <p:xfrm>
            <a:off x="7658206" y="1974260"/>
            <a:ext cx="275944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0" name="AxMath" r:id="rId33" imgW="222480" imgH="234360" progId="Equation.AxMath">
                    <p:embed/>
                  </p:oleObj>
                </mc:Choice>
                <mc:Fallback>
                  <p:oleObj name="AxMath" r:id="rId33" imgW="222480" imgH="234360" progId="Equation.AxMath">
                    <p:embed/>
                    <p:pic>
                      <p:nvPicPr>
                        <p:cNvPr id="97" name="对象 96">
                          <a:extLst>
                            <a:ext uri="{FF2B5EF4-FFF2-40B4-BE49-F238E27FC236}">
                              <a16:creationId xmlns:a16="http://schemas.microsoft.com/office/drawing/2014/main" id="{1AA9D287-58D1-48B4-BD61-81CAB2FF3B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7658206" y="1974260"/>
                          <a:ext cx="275944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" name="对象 152">
              <a:extLst>
                <a:ext uri="{FF2B5EF4-FFF2-40B4-BE49-F238E27FC236}">
                  <a16:creationId xmlns:a16="http://schemas.microsoft.com/office/drawing/2014/main" id="{BA973690-DD32-47E4-AD2D-7666D54ED8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2230978"/>
                </p:ext>
              </p:extLst>
            </p:nvPr>
          </p:nvGraphicFramePr>
          <p:xfrm>
            <a:off x="7658206" y="2264001"/>
            <a:ext cx="275944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" name="AxMath" r:id="rId35" imgW="222120" imgH="234360" progId="Equation.AxMath">
                    <p:embed/>
                  </p:oleObj>
                </mc:Choice>
                <mc:Fallback>
                  <p:oleObj name="AxMath" r:id="rId35" imgW="222120" imgH="234360" progId="Equation.AxMath">
                    <p:embed/>
                    <p:pic>
                      <p:nvPicPr>
                        <p:cNvPr id="98" name="对象 97">
                          <a:extLst>
                            <a:ext uri="{FF2B5EF4-FFF2-40B4-BE49-F238E27FC236}">
                              <a16:creationId xmlns:a16="http://schemas.microsoft.com/office/drawing/2014/main" id="{3455FDB0-B7B0-4692-A59D-98E045CA7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7658206" y="2264001"/>
                          <a:ext cx="275944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AD91DCB8-31FD-47EC-B882-74274D919CDB}"/>
                </a:ext>
              </a:extLst>
            </p:cNvPr>
            <p:cNvCxnSpPr>
              <a:cxnSpLocks/>
              <a:stCxn id="157" idx="1"/>
              <a:endCxn id="146" idx="3"/>
            </p:cNvCxnSpPr>
            <p:nvPr/>
          </p:nvCxnSpPr>
          <p:spPr>
            <a:xfrm flipH="1">
              <a:off x="6730954" y="2234795"/>
              <a:ext cx="534917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5" name="对象 154">
              <a:extLst>
                <a:ext uri="{FF2B5EF4-FFF2-40B4-BE49-F238E27FC236}">
                  <a16:creationId xmlns:a16="http://schemas.microsoft.com/office/drawing/2014/main" id="{7B0D0F8D-3894-494D-80CD-5DABBA47C3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172495"/>
                </p:ext>
              </p:extLst>
            </p:nvPr>
          </p:nvGraphicFramePr>
          <p:xfrm>
            <a:off x="6778137" y="1972289"/>
            <a:ext cx="465163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" name="AxMath" r:id="rId37" imgW="375120" imgH="234360" progId="Equation.AxMath">
                    <p:embed/>
                  </p:oleObj>
                </mc:Choice>
                <mc:Fallback>
                  <p:oleObj name="AxMath" r:id="rId37" imgW="375120" imgH="234360" progId="Equation.AxMath">
                    <p:embed/>
                    <p:pic>
                      <p:nvPicPr>
                        <p:cNvPr id="110" name="对象 109">
                          <a:extLst>
                            <a:ext uri="{FF2B5EF4-FFF2-40B4-BE49-F238E27FC236}">
                              <a16:creationId xmlns:a16="http://schemas.microsoft.com/office/drawing/2014/main" id="{8ADF9E93-521C-478F-837E-84478C6C32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778137" y="1972289"/>
                          <a:ext cx="465163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" name="对象 155">
              <a:extLst>
                <a:ext uri="{FF2B5EF4-FFF2-40B4-BE49-F238E27FC236}">
                  <a16:creationId xmlns:a16="http://schemas.microsoft.com/office/drawing/2014/main" id="{F6E40B92-6AC7-4F32-B580-7E2684964E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7473492"/>
                </p:ext>
              </p:extLst>
            </p:nvPr>
          </p:nvGraphicFramePr>
          <p:xfrm>
            <a:off x="6778137" y="2262030"/>
            <a:ext cx="465163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3" name="AxMath" r:id="rId39" imgW="374400" imgH="234360" progId="Equation.AxMath">
                    <p:embed/>
                  </p:oleObj>
                </mc:Choice>
                <mc:Fallback>
                  <p:oleObj name="AxMath" r:id="rId39" imgW="374400" imgH="234360" progId="Equation.AxMath">
                    <p:embed/>
                    <p:pic>
                      <p:nvPicPr>
                        <p:cNvPr id="111" name="对象 110">
                          <a:extLst>
                            <a:ext uri="{FF2B5EF4-FFF2-40B4-BE49-F238E27FC236}">
                              <a16:creationId xmlns:a16="http://schemas.microsoft.com/office/drawing/2014/main" id="{4C7099A9-6EBF-4EDC-A236-3E351AA6FE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6778137" y="2262030"/>
                          <a:ext cx="465163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36844E4C-2BC1-45A2-A2DF-7C3630EBBCD1}"/>
                </a:ext>
              </a:extLst>
            </p:cNvPr>
            <p:cNvSpPr/>
            <p:nvPr/>
          </p:nvSpPr>
          <p:spPr>
            <a:xfrm>
              <a:off x="7265871" y="2032061"/>
              <a:ext cx="334250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38C8262B-6B05-4275-9877-18665099FDDC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5393199" y="2234795"/>
              <a:ext cx="544453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AD1B8643-ED67-4D81-A659-0C2B81D6AE68}"/>
                </a:ext>
              </a:extLst>
            </p:cNvPr>
            <p:cNvSpPr txBox="1"/>
            <p:nvPr/>
          </p:nvSpPr>
          <p:spPr>
            <a:xfrm>
              <a:off x="5828229" y="1736844"/>
              <a:ext cx="3209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E54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iterative compensation (RIC)</a:t>
              </a:r>
              <a:endParaRPr lang="zh-CN" altLang="en-US" sz="1400" b="1" dirty="0">
                <a:solidFill>
                  <a:srgbClr val="E5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59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48E5CB-7E9D-45A5-A6F5-5A1B4F3B6DAC}"/>
              </a:ext>
            </a:extLst>
          </p:cNvPr>
          <p:cNvSpPr/>
          <p:nvPr/>
        </p:nvSpPr>
        <p:spPr>
          <a:xfrm>
            <a:off x="721360" y="891240"/>
            <a:ext cx="7548880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2F24350-B4DC-4B51-9BC5-E9F505826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" y="58446"/>
            <a:ext cx="4344944" cy="3214540"/>
          </a:xfrm>
          <a:prstGeom prst="rect">
            <a:avLst/>
          </a:prstGeom>
          <a:ln w="28575"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8A84B5D-14CD-42D6-BA3B-C0F40AA7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89" y="63853"/>
            <a:ext cx="6770387" cy="3339903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ADC08CA8-6F8F-4ACB-AE32-95DA17DDB647}"/>
              </a:ext>
            </a:extLst>
          </p:cNvPr>
          <p:cNvGrpSpPr/>
          <p:nvPr/>
        </p:nvGrpSpPr>
        <p:grpSpPr>
          <a:xfrm>
            <a:off x="721360" y="3305038"/>
            <a:ext cx="5475851" cy="3489769"/>
            <a:chOff x="235007" y="3363156"/>
            <a:chExt cx="5475851" cy="348976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AED6AC9-78BF-40F7-8F3E-DF3A01D5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6864" y="3448271"/>
              <a:ext cx="3180556" cy="3380164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39DB000-F005-444A-B32B-4E08032D6D5B}"/>
                </a:ext>
              </a:extLst>
            </p:cNvPr>
            <p:cNvGrpSpPr/>
            <p:nvPr/>
          </p:nvGrpSpPr>
          <p:grpSpPr>
            <a:xfrm>
              <a:off x="235007" y="3363156"/>
              <a:ext cx="5475851" cy="3489769"/>
              <a:chOff x="-118825" y="1542545"/>
              <a:chExt cx="6769713" cy="426293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B504C9F-1506-4656-BAAE-694E8D72D020}"/>
                  </a:ext>
                </a:extLst>
              </p:cNvPr>
              <p:cNvGrpSpPr/>
              <p:nvPr/>
            </p:nvGrpSpPr>
            <p:grpSpPr>
              <a:xfrm>
                <a:off x="105589" y="1805056"/>
                <a:ext cx="2321062" cy="3932925"/>
                <a:chOff x="105589" y="1805056"/>
                <a:chExt cx="2321062" cy="3932925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93E69406-9068-4113-81D0-03B21AC6F811}"/>
                    </a:ext>
                  </a:extLst>
                </p:cNvPr>
                <p:cNvGrpSpPr/>
                <p:nvPr/>
              </p:nvGrpSpPr>
              <p:grpSpPr>
                <a:xfrm>
                  <a:off x="105589" y="4954430"/>
                  <a:ext cx="2321062" cy="783551"/>
                  <a:chOff x="155829" y="4894142"/>
                  <a:chExt cx="2321062" cy="783551"/>
                </a:xfrm>
              </p:grpSpPr>
              <p:pic>
                <p:nvPicPr>
                  <p:cNvPr id="49" name="图片 48">
                    <a:extLst>
                      <a:ext uri="{FF2B5EF4-FFF2-40B4-BE49-F238E27FC236}">
                        <a16:creationId xmlns:a16="http://schemas.microsoft.com/office/drawing/2014/main" id="{75D281C3-B128-4854-93D4-C7A6D26F8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5829" y="4894142"/>
                    <a:ext cx="2321062" cy="641325"/>
                  </a:xfrm>
                  <a:prstGeom prst="rect">
                    <a:avLst/>
                  </a:prstGeom>
                </p:spPr>
              </p:pic>
              <p:pic>
                <p:nvPicPr>
                  <p:cNvPr id="50" name="图片 49">
                    <a:extLst>
                      <a:ext uri="{FF2B5EF4-FFF2-40B4-BE49-F238E27FC236}">
                        <a16:creationId xmlns:a16="http://schemas.microsoft.com/office/drawing/2014/main" id="{887A5E6C-E77B-49D4-A481-BF51698E79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48006" y="5505323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BC39B8AA-B982-47C0-A932-D1FA9CE9A5E2}"/>
                    </a:ext>
                  </a:extLst>
                </p:cNvPr>
                <p:cNvGrpSpPr/>
                <p:nvPr/>
              </p:nvGrpSpPr>
              <p:grpSpPr>
                <a:xfrm>
                  <a:off x="105589" y="1805056"/>
                  <a:ext cx="2321062" cy="804820"/>
                  <a:chOff x="155829" y="1744768"/>
                  <a:chExt cx="2321062" cy="804820"/>
                </a:xfrm>
              </p:grpSpPr>
              <p:pic>
                <p:nvPicPr>
                  <p:cNvPr id="47" name="图片 46">
                    <a:extLst>
                      <a:ext uri="{FF2B5EF4-FFF2-40B4-BE49-F238E27FC236}">
                        <a16:creationId xmlns:a16="http://schemas.microsoft.com/office/drawing/2014/main" id="{497172DB-82A7-440F-9437-8116B61D0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5829" y="1744768"/>
                    <a:ext cx="2321062" cy="662594"/>
                  </a:xfrm>
                  <a:prstGeom prst="rect">
                    <a:avLst/>
                  </a:prstGeom>
                </p:spPr>
              </p:pic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8E242134-C2CC-4148-BA1E-F43FED79B2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5" y="2377218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5544300B-C8A3-4390-8A3E-34EA7787F560}"/>
                    </a:ext>
                  </a:extLst>
                </p:cNvPr>
                <p:cNvGrpSpPr/>
                <p:nvPr/>
              </p:nvGrpSpPr>
              <p:grpSpPr>
                <a:xfrm>
                  <a:off x="105589" y="2592404"/>
                  <a:ext cx="2321062" cy="799498"/>
                  <a:chOff x="155829" y="2532116"/>
                  <a:chExt cx="2321062" cy="799498"/>
                </a:xfrm>
              </p:grpSpPr>
              <p:pic>
                <p:nvPicPr>
                  <p:cNvPr id="45" name="图片 44">
                    <a:extLst>
                      <a:ext uri="{FF2B5EF4-FFF2-40B4-BE49-F238E27FC236}">
                        <a16:creationId xmlns:a16="http://schemas.microsoft.com/office/drawing/2014/main" id="{F56065C7-9B30-4203-858B-2693920BA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5829" y="2532116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6" name="图片 45">
                    <a:extLst>
                      <a:ext uri="{FF2B5EF4-FFF2-40B4-BE49-F238E27FC236}">
                        <a16:creationId xmlns:a16="http://schemas.microsoft.com/office/drawing/2014/main" id="{D90689FB-510F-40AF-BA24-27499FFE73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5" y="3159244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DEF0D06E-0BA7-42E5-AF1E-93AA2ED62896}"/>
                    </a:ext>
                  </a:extLst>
                </p:cNvPr>
                <p:cNvGrpSpPr/>
                <p:nvPr/>
              </p:nvGrpSpPr>
              <p:grpSpPr>
                <a:xfrm>
                  <a:off x="105589" y="3379746"/>
                  <a:ext cx="2321062" cy="794182"/>
                  <a:chOff x="155829" y="3319458"/>
                  <a:chExt cx="2321062" cy="794182"/>
                </a:xfrm>
              </p:grpSpPr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0D1BAAF0-7B57-4F75-8053-0A7741017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5829" y="3319458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48A04A4C-6D59-41F5-9D3B-D33E785138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4" y="3941270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F851009-D7EF-47F6-B9F3-97FE940287D1}"/>
                    </a:ext>
                  </a:extLst>
                </p:cNvPr>
                <p:cNvGrpSpPr/>
                <p:nvPr/>
              </p:nvGrpSpPr>
              <p:grpSpPr>
                <a:xfrm>
                  <a:off x="105589" y="4167088"/>
                  <a:ext cx="2321062" cy="788866"/>
                  <a:chOff x="155829" y="4106800"/>
                  <a:chExt cx="2321062" cy="788866"/>
                </a:xfrm>
              </p:grpSpPr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DC5159DA-EE33-4FE5-9ADE-D69E623227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55829" y="4106800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8BDA0B75-9EFF-4E23-95EE-DFC4A4909A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4" y="4723296"/>
                    <a:ext cx="451889" cy="17237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6FEAB40-C20D-41F7-ADB4-86BC88C08D21}"/>
                  </a:ext>
                </a:extLst>
              </p:cNvPr>
              <p:cNvSpPr/>
              <p:nvPr/>
            </p:nvSpPr>
            <p:spPr>
              <a:xfrm>
                <a:off x="-118825" y="1542545"/>
                <a:ext cx="6769713" cy="4262934"/>
              </a:xfrm>
              <a:prstGeom prst="rect">
                <a:avLst/>
              </a:prstGeom>
              <a:noFill/>
              <a:ln w="19050">
                <a:solidFill>
                  <a:srgbClr val="6C448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6A8FD38-AAC3-453B-AF53-B7AEE8CD4768}"/>
              </a:ext>
            </a:extLst>
          </p:cNvPr>
          <p:cNvGrpSpPr/>
          <p:nvPr/>
        </p:nvGrpSpPr>
        <p:grpSpPr>
          <a:xfrm>
            <a:off x="6735150" y="3684355"/>
            <a:ext cx="5108440" cy="3110451"/>
            <a:chOff x="6463964" y="2249238"/>
            <a:chExt cx="5805073" cy="360894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A4F1912-1D11-4A01-B938-D3EE489DA428}"/>
                </a:ext>
              </a:extLst>
            </p:cNvPr>
            <p:cNvSpPr/>
            <p:nvPr/>
          </p:nvSpPr>
          <p:spPr>
            <a:xfrm>
              <a:off x="6463964" y="2249238"/>
              <a:ext cx="5805073" cy="3608948"/>
            </a:xfrm>
            <a:prstGeom prst="rect">
              <a:avLst/>
            </a:prstGeom>
            <a:noFill/>
            <a:ln w="19050">
              <a:solidFill>
                <a:srgbClr val="6C448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B716B66-0587-4B17-9160-6F32A3441B96}"/>
                </a:ext>
              </a:extLst>
            </p:cNvPr>
            <p:cNvGrpSpPr/>
            <p:nvPr/>
          </p:nvGrpSpPr>
          <p:grpSpPr>
            <a:xfrm>
              <a:off x="6534319" y="2249239"/>
              <a:ext cx="5535602" cy="3487518"/>
              <a:chOff x="6534319" y="2249239"/>
              <a:chExt cx="5535602" cy="3487518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86636D68-81B1-4434-A574-C414ABA5C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09930" y="2565465"/>
                <a:ext cx="2059201" cy="632579"/>
              </a:xfrm>
              <a:prstGeom prst="rect">
                <a:avLst/>
              </a:prstGeom>
            </p:spPr>
          </p:pic>
          <p:pic>
            <p:nvPicPr>
              <p:cNvPr id="55" name="图形 54">
                <a:extLst>
                  <a:ext uri="{FF2B5EF4-FFF2-40B4-BE49-F238E27FC236}">
                    <a16:creationId xmlns:a16="http://schemas.microsoft.com/office/drawing/2014/main" id="{5B98E638-E620-457C-93F1-DDE73A278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r="69483" b="52653"/>
              <a:stretch/>
            </p:blipFill>
            <p:spPr>
              <a:xfrm>
                <a:off x="6534319" y="2249239"/>
                <a:ext cx="3476402" cy="3487518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564E1A36-CFE9-436C-AFCE-74C1E492A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0721" y="3336867"/>
                <a:ext cx="2059200" cy="633729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CE4DF821-0448-44F1-8081-9EFEE312F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10719" y="4765013"/>
                <a:ext cx="2059201" cy="63373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1B11BFE0-8030-4DBA-AF91-D167C0783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10720" y="4021974"/>
                <a:ext cx="2059201" cy="6339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632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48</Words>
  <Application>Microsoft Office PowerPoint</Application>
  <PresentationFormat>宽屏</PresentationFormat>
  <Paragraphs>31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Times New Roman</vt:lpstr>
      <vt:lpstr>Office 主题​​</vt:lpstr>
      <vt:lpstr>AxMath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</dc:creator>
  <cp:lastModifiedBy>Ran</cp:lastModifiedBy>
  <cp:revision>13</cp:revision>
  <dcterms:created xsi:type="dcterms:W3CDTF">2023-11-23T06:23:44Z</dcterms:created>
  <dcterms:modified xsi:type="dcterms:W3CDTF">2023-11-23T06:58:31Z</dcterms:modified>
</cp:coreProperties>
</file>